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56" r:id="rId3"/>
    <p:sldId id="277" r:id="rId4"/>
    <p:sldId id="263" r:id="rId5"/>
    <p:sldId id="281" r:id="rId6"/>
    <p:sldId id="264" r:id="rId7"/>
    <p:sldId id="258" r:id="rId8"/>
    <p:sldId id="278" r:id="rId9"/>
    <p:sldId id="274" r:id="rId10"/>
    <p:sldId id="275" r:id="rId11"/>
    <p:sldId id="265" r:id="rId12"/>
    <p:sldId id="266" r:id="rId13"/>
    <p:sldId id="279" r:id="rId14"/>
    <p:sldId id="267" r:id="rId15"/>
    <p:sldId id="273" r:id="rId16"/>
    <p:sldId id="282" r:id="rId17"/>
    <p:sldId id="268" r:id="rId18"/>
    <p:sldId id="269" r:id="rId19"/>
    <p:sldId id="270" r:id="rId20"/>
    <p:sldId id="276" r:id="rId21"/>
    <p:sldId id="257" r:id="rId22"/>
    <p:sldId id="271" r:id="rId23"/>
    <p:sldId id="272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 varScale="1">
        <p:scale>
          <a:sx n="142" d="100"/>
          <a:sy n="142" d="100"/>
        </p:scale>
        <p:origin x="948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03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375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475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4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94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16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251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8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068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510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350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868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D9B932A-2FF6-6BA1-2C6E-B03EC0B610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6753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8BD10A3-59BB-9A7B-D1D6-3FD98B778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95432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58C3611-67C8-45C0-5821-8168C50009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52930C-DC94-4F0A-7FA4-92FAC543ABCD}"/>
              </a:ext>
            </a:extLst>
          </p:cNvPr>
          <p:cNvSpPr txBox="1"/>
          <p:nvPr/>
        </p:nvSpPr>
        <p:spPr>
          <a:xfrm>
            <a:off x="1044387" y="1927909"/>
            <a:ext cx="10103226" cy="2585323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If God knew you before you were born, he knows what you’re </a:t>
            </a:r>
            <a:r>
              <a:rPr lang="en-US" sz="5400" b="1" spc="-300" dirty="0">
                <a:latin typeface="Objective" pitchFamily="50" charset="0"/>
              </a:rPr>
              <a:t>capable</a:t>
            </a: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 of. 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422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37FC8CA-0836-A5D3-7454-9BC8B983E5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A0AF0F1-4274-8895-8F77-7171035FA89A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2. God Supplies Strength in Weakness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168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5A1EEF2-FAD1-AF84-3889-ACA6B0869B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1118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77C7594-6CC7-23CB-883C-9E29D8AD3D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C4F01F9-71CF-D86E-8355-6EBE9FC2B07D}"/>
              </a:ext>
            </a:extLst>
          </p:cNvPr>
          <p:cNvSpPr txBox="1"/>
          <p:nvPr/>
        </p:nvSpPr>
        <p:spPr>
          <a:xfrm>
            <a:off x="1044387" y="2091506"/>
            <a:ext cx="10103226" cy="2123658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“Alas, Sovereign Lord,” I said, “I do not know how to speak;</a:t>
            </a:r>
          </a:p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I am too young.”</a:t>
            </a:r>
            <a:endParaRPr lang="en-US" sz="4400" spc="-150" dirty="0">
              <a:latin typeface="Objective Medium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FBCE9B-0DCD-84F0-887D-8C61F9B7302E}"/>
              </a:ext>
            </a:extLst>
          </p:cNvPr>
          <p:cNvSpPr txBox="1"/>
          <p:nvPr/>
        </p:nvSpPr>
        <p:spPr>
          <a:xfrm>
            <a:off x="9238829" y="6034267"/>
            <a:ext cx="2601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spc="-150" dirty="0">
                <a:solidFill>
                  <a:schemeClr val="bg1"/>
                </a:solidFill>
                <a:latin typeface="Objective" pitchFamily="50" charset="0"/>
              </a:rPr>
              <a:t>Jeremiah 1:6</a:t>
            </a:r>
          </a:p>
        </p:txBody>
      </p:sp>
    </p:spTree>
    <p:extLst>
      <p:ext uri="{BB962C8B-B14F-4D97-AF65-F5344CB8AC3E}">
        <p14:creationId xmlns:p14="http://schemas.microsoft.com/office/powerpoint/2010/main" val="3154235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E6EA330-7495-0FAD-0350-40E4C6FF24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6F11A4B-D3E2-7F58-86BD-4599D00F2408}"/>
              </a:ext>
            </a:extLst>
          </p:cNvPr>
          <p:cNvSpPr txBox="1"/>
          <p:nvPr/>
        </p:nvSpPr>
        <p:spPr>
          <a:xfrm>
            <a:off x="1044387" y="1752952"/>
            <a:ext cx="10103226" cy="280076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But the Lord said to me, “Do not say, ‘I am too young.’ You must go to everyone I send you to and say whatever I command you.</a:t>
            </a:r>
            <a:endParaRPr lang="en-US" sz="4400" spc="-150" dirty="0">
              <a:latin typeface="Objective Medium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372124-80AD-75FE-E373-D56C55358326}"/>
              </a:ext>
            </a:extLst>
          </p:cNvPr>
          <p:cNvSpPr txBox="1"/>
          <p:nvPr/>
        </p:nvSpPr>
        <p:spPr>
          <a:xfrm>
            <a:off x="9296537" y="6034267"/>
            <a:ext cx="25442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spc="-150" dirty="0">
                <a:solidFill>
                  <a:schemeClr val="bg1"/>
                </a:solidFill>
                <a:latin typeface="Objective" pitchFamily="50" charset="0"/>
              </a:rPr>
              <a:t>Jeremiah 1:7</a:t>
            </a:r>
          </a:p>
        </p:txBody>
      </p:sp>
    </p:spTree>
    <p:extLst>
      <p:ext uri="{BB962C8B-B14F-4D97-AF65-F5344CB8AC3E}">
        <p14:creationId xmlns:p14="http://schemas.microsoft.com/office/powerpoint/2010/main" val="8119422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DAB3B2-E179-2462-AC63-7E15D8586C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7824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67FD29-352C-85F2-7B0F-2A9DB837F4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DBB467B-4449-EDE7-B848-8913D7ADB63A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Our </a:t>
            </a:r>
            <a:r>
              <a:rPr lang="en-US" sz="5400" b="1" spc="-300" dirty="0">
                <a:latin typeface="Objective" pitchFamily="50" charset="0"/>
              </a:rPr>
              <a:t>excuses</a:t>
            </a: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 are no match for God’s </a:t>
            </a:r>
            <a:r>
              <a:rPr lang="en-US" sz="5400" b="1" spc="-300" dirty="0">
                <a:latin typeface="Objective" pitchFamily="50" charset="0"/>
              </a:rPr>
              <a:t>empowerment.</a:t>
            </a:r>
          </a:p>
        </p:txBody>
      </p:sp>
    </p:spTree>
    <p:extLst>
      <p:ext uri="{BB962C8B-B14F-4D97-AF65-F5344CB8AC3E}">
        <p14:creationId xmlns:p14="http://schemas.microsoft.com/office/powerpoint/2010/main" val="2351315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BEADB2-828F-0046-59F7-FD25DD20C4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C79E356-D08F-96A0-31EF-A1D1B213C918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3. God Sends You With Purpose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6368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480B6E1-521E-9FC0-7F43-89123120E9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21F642D-80CC-2333-BF33-018610CA5B0F}"/>
              </a:ext>
            </a:extLst>
          </p:cNvPr>
          <p:cNvSpPr txBox="1"/>
          <p:nvPr/>
        </p:nvSpPr>
        <p:spPr>
          <a:xfrm>
            <a:off x="1044387" y="2091506"/>
            <a:ext cx="10103226" cy="2123658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“Do not be afraid of them, for I am with you and will rescue you,” declares the Lord.</a:t>
            </a:r>
            <a:endParaRPr lang="en-US" sz="4400" spc="-150" dirty="0">
              <a:latin typeface="Objective Medium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D0BB171-914D-A886-6659-A331E2BF4B53}"/>
              </a:ext>
            </a:extLst>
          </p:cNvPr>
          <p:cNvSpPr txBox="1"/>
          <p:nvPr/>
        </p:nvSpPr>
        <p:spPr>
          <a:xfrm>
            <a:off x="9226005" y="6034267"/>
            <a:ext cx="26148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spc="-150" dirty="0">
                <a:solidFill>
                  <a:schemeClr val="bg1"/>
                </a:solidFill>
                <a:latin typeface="Objective" pitchFamily="50" charset="0"/>
              </a:rPr>
              <a:t>Jeremiah 1:8</a:t>
            </a:r>
          </a:p>
        </p:txBody>
      </p:sp>
    </p:spTree>
    <p:extLst>
      <p:ext uri="{BB962C8B-B14F-4D97-AF65-F5344CB8AC3E}">
        <p14:creationId xmlns:p14="http://schemas.microsoft.com/office/powerpoint/2010/main" val="827209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2493F79-F2A4-F379-9054-4400595F83F9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God can use </a:t>
            </a:r>
            <a:r>
              <a:rPr lang="en-US" sz="5400" b="1" spc="-300" dirty="0">
                <a:latin typeface="Objective" pitchFamily="50" charset="0"/>
              </a:rPr>
              <a:t>anyone</a:t>
            </a: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 to start something </a:t>
            </a:r>
            <a:r>
              <a:rPr lang="en-US" sz="5400" b="1" spc="-300" dirty="0">
                <a:latin typeface="Objective" pitchFamily="50" charset="0"/>
              </a:rPr>
              <a:t>incredible.</a:t>
            </a:r>
          </a:p>
        </p:txBody>
      </p:sp>
    </p:spTree>
    <p:extLst>
      <p:ext uri="{BB962C8B-B14F-4D97-AF65-F5344CB8AC3E}">
        <p14:creationId xmlns:p14="http://schemas.microsoft.com/office/powerpoint/2010/main" val="12880786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82F5703-90D2-53A2-7374-FA5B8D347E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19015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684871-962F-5C14-97C0-7874F1DAFE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DF48E68-FB03-3903-3213-DC78A12A0368}"/>
              </a:ext>
            </a:extLst>
          </p:cNvPr>
          <p:cNvSpPr txBox="1"/>
          <p:nvPr/>
        </p:nvSpPr>
        <p:spPr>
          <a:xfrm>
            <a:off x="1044387" y="1501632"/>
            <a:ext cx="10103226" cy="2308324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800" b="1" spc="-150" dirty="0">
                <a:solidFill>
                  <a:schemeClr val="bg1"/>
                </a:solidFill>
                <a:latin typeface="Objective" pitchFamily="50" charset="0"/>
              </a:rPr>
              <a:t>“If you want to go fast, go alone. If you want to go far, go together.”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1FC75BE-6D6F-5971-BF0C-6FE7D8FD1A7E}"/>
              </a:ext>
            </a:extLst>
          </p:cNvPr>
          <p:cNvSpPr txBox="1"/>
          <p:nvPr/>
        </p:nvSpPr>
        <p:spPr>
          <a:xfrm>
            <a:off x="1044387" y="4479077"/>
            <a:ext cx="10103226" cy="58477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3200" spc="-150" dirty="0">
                <a:solidFill>
                  <a:schemeClr val="bg1"/>
                </a:solidFill>
                <a:latin typeface="Objective" pitchFamily="50" charset="0"/>
              </a:rPr>
              <a:t>~ Proverb often quoted in Seal training</a:t>
            </a:r>
          </a:p>
        </p:txBody>
      </p:sp>
    </p:spTree>
    <p:extLst>
      <p:ext uri="{BB962C8B-B14F-4D97-AF65-F5344CB8AC3E}">
        <p14:creationId xmlns:p14="http://schemas.microsoft.com/office/powerpoint/2010/main" val="15509743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5BF2A36-FE4C-F7D6-E41E-E32517D469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4D6D9B8-24BC-2DC1-B767-55435E7D8BF1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God never sends us </a:t>
            </a:r>
            <a:r>
              <a:rPr lang="en-US" sz="5400" b="1" spc="-300" dirty="0">
                <a:latin typeface="Objective" pitchFamily="50" charset="0"/>
              </a:rPr>
              <a:t>alone</a:t>
            </a: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.</a:t>
            </a:r>
          </a:p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His presence is a promise.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3196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CE95F61-99FC-28E6-4BBA-9DFA22DF50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7036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4EA732C-ECDF-B837-055E-BF5D19A2DD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426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835948-5654-A19E-BCF3-C63D15FF12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641843E-94AA-844C-6F16-33DD3FA3F708}"/>
              </a:ext>
            </a:extLst>
          </p:cNvPr>
          <p:cNvSpPr txBox="1"/>
          <p:nvPr/>
        </p:nvSpPr>
        <p:spPr>
          <a:xfrm>
            <a:off x="1044387" y="1927909"/>
            <a:ext cx="10103226" cy="2585323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God’s calling isn’t about your </a:t>
            </a:r>
            <a:r>
              <a:rPr lang="en-US" sz="5400" b="1" spc="-300" dirty="0">
                <a:latin typeface="Objective" pitchFamily="50" charset="0"/>
              </a:rPr>
              <a:t>credentials. </a:t>
            </a: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It’s about your </a:t>
            </a:r>
            <a:r>
              <a:rPr lang="en-US" sz="5400" b="1" spc="-300" dirty="0">
                <a:latin typeface="Objective" pitchFamily="50" charset="0"/>
              </a:rPr>
              <a:t>availability.</a:t>
            </a:r>
          </a:p>
        </p:txBody>
      </p:sp>
    </p:spTree>
    <p:extLst>
      <p:ext uri="{BB962C8B-B14F-4D97-AF65-F5344CB8AC3E}">
        <p14:creationId xmlns:p14="http://schemas.microsoft.com/office/powerpoint/2010/main" val="882949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466813-8D04-E970-8B44-C6C5248BBF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0222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05955D-BFBB-4A25-36D0-A861D8109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4A5C8D4-8C94-E774-2C01-82A5A8E60CB7}"/>
              </a:ext>
            </a:extLst>
          </p:cNvPr>
          <p:cNvSpPr txBox="1"/>
          <p:nvPr/>
        </p:nvSpPr>
        <p:spPr>
          <a:xfrm>
            <a:off x="1044387" y="2758905"/>
            <a:ext cx="10103226" cy="9233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1. God Starts with the Willing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14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17951C0-5432-FE52-1CE9-75229C299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96D934D-754D-F1AF-94E7-1965E047A77E}"/>
              </a:ext>
            </a:extLst>
          </p:cNvPr>
          <p:cNvSpPr txBox="1"/>
          <p:nvPr/>
        </p:nvSpPr>
        <p:spPr>
          <a:xfrm>
            <a:off x="1044387" y="1752952"/>
            <a:ext cx="10103226" cy="280076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Before I formed you in the womb I knew you, before you were born I set you apart; I appointed you as a prophet to the nations.</a:t>
            </a:r>
            <a:endParaRPr lang="en-US" sz="4400" spc="-150" dirty="0">
              <a:latin typeface="Objective Medium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B1BC91-2F96-AA37-A4D9-F04C9606D933}"/>
              </a:ext>
            </a:extLst>
          </p:cNvPr>
          <p:cNvSpPr txBox="1"/>
          <p:nvPr/>
        </p:nvSpPr>
        <p:spPr>
          <a:xfrm>
            <a:off x="9240433" y="6034267"/>
            <a:ext cx="26003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spc="-150" dirty="0">
                <a:solidFill>
                  <a:schemeClr val="bg1"/>
                </a:solidFill>
                <a:latin typeface="Objective" pitchFamily="50" charset="0"/>
              </a:rPr>
              <a:t>Jeremiah 1:5</a:t>
            </a:r>
          </a:p>
        </p:txBody>
      </p:sp>
    </p:spTree>
    <p:extLst>
      <p:ext uri="{BB962C8B-B14F-4D97-AF65-F5344CB8AC3E}">
        <p14:creationId xmlns:p14="http://schemas.microsoft.com/office/powerpoint/2010/main" val="453823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8E2E64-78CF-A630-35C7-D2DEB0CA8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2210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BDA7FF7-9F59-5472-5EF0-AAAD142E51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2783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omeone Like You">
      <a:dk1>
        <a:srgbClr val="0D4251"/>
      </a:dk1>
      <a:lt1>
        <a:srgbClr val="FFFFFF"/>
      </a:lt1>
      <a:dk2>
        <a:srgbClr val="53C4CA"/>
      </a:dk2>
      <a:lt2>
        <a:srgbClr val="E4F6F6"/>
      </a:lt2>
      <a:accent1>
        <a:srgbClr val="0D4251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224</Words>
  <Application>Microsoft Office PowerPoint</Application>
  <PresentationFormat>Widescreen</PresentationFormat>
  <Paragraphs>20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Aptos</vt:lpstr>
      <vt:lpstr>Aptos Display</vt:lpstr>
      <vt:lpstr>Arial</vt:lpstr>
      <vt:lpstr>Objective</vt:lpstr>
      <vt:lpstr>Objective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Josiah Smith</dc:creator>
  <cp:lastModifiedBy>Josiah Smith</cp:lastModifiedBy>
  <cp:revision>22</cp:revision>
  <dcterms:created xsi:type="dcterms:W3CDTF">2026-01-09T16:30:50Z</dcterms:created>
  <dcterms:modified xsi:type="dcterms:W3CDTF">2026-02-16T17:25:42Z</dcterms:modified>
</cp:coreProperties>
</file>